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96" r:id="rId5"/>
    <p:sldId id="297" r:id="rId6"/>
    <p:sldId id="298" r:id="rId7"/>
    <p:sldId id="299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46130" cy="142147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80" y="2145305"/>
            <a:ext cx="11288683" cy="507907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20,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9:00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a.m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11:00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a.m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Senator Bill Weber *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Representative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Peter Fischer</a:t>
            </a:r>
            <a:endParaRPr lang="en-US" sz="14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J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 Stark, Director</a:t>
            </a:r>
            <a:endParaRPr lang="en-US" sz="36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56502" y="2093627"/>
            <a:ext cx="10363826" cy="418753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jeff</a:t>
            </a:r>
            <a:r>
              <a:rPr lang="en-US" dirty="0" smtClean="0"/>
              <a:t> brand		</a:t>
            </a:r>
            <a:r>
              <a:rPr lang="en-US" dirty="0" err="1" smtClean="0"/>
              <a:t>dfl</a:t>
            </a:r>
            <a:r>
              <a:rPr lang="en-US" dirty="0" smtClean="0"/>
              <a:t>	district 19A	</a:t>
            </a:r>
            <a:r>
              <a:rPr lang="en-US" dirty="0" err="1" smtClean="0"/>
              <a:t>st.</a:t>
            </a:r>
            <a:r>
              <a:rPr lang="en-US" dirty="0" smtClean="0"/>
              <a:t> peter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rich </a:t>
            </a:r>
            <a:r>
              <a:rPr lang="en-US" dirty="0" err="1" smtClean="0"/>
              <a:t>draheim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20	Madison lake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chris</a:t>
            </a:r>
            <a:r>
              <a:rPr lang="en-US" dirty="0" smtClean="0"/>
              <a:t> </a:t>
            </a:r>
            <a:r>
              <a:rPr lang="en-US" dirty="0" err="1" smtClean="0"/>
              <a:t>eaton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40	Brooklyn center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</a:t>
            </a:r>
            <a:r>
              <a:rPr lang="en-US" dirty="0" err="1" smtClean="0"/>
              <a:t>kent</a:t>
            </a:r>
            <a:r>
              <a:rPr lang="en-US" dirty="0" smtClean="0"/>
              <a:t> </a:t>
            </a:r>
            <a:r>
              <a:rPr lang="en-US" dirty="0" err="1" smtClean="0"/>
              <a:t>eken</a:t>
            </a:r>
            <a:r>
              <a:rPr lang="en-US" dirty="0" smtClean="0"/>
              <a:t>			</a:t>
            </a:r>
            <a:r>
              <a:rPr lang="en-US" dirty="0" err="1" smtClean="0"/>
              <a:t>dfl</a:t>
            </a:r>
            <a:r>
              <a:rPr lang="en-US" dirty="0" smtClean="0"/>
              <a:t>	district 4	twin valley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peter </a:t>
            </a:r>
            <a:r>
              <a:rPr lang="en-US" dirty="0" err="1" smtClean="0"/>
              <a:t>fischer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43a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Michael Goggin		</a:t>
            </a:r>
            <a:r>
              <a:rPr lang="en-US" dirty="0" err="1" smtClean="0"/>
              <a:t>gop</a:t>
            </a:r>
            <a:r>
              <a:rPr lang="en-US" dirty="0" smtClean="0"/>
              <a:t>	district 21	red wing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josh Heintzeman	</a:t>
            </a:r>
            <a:r>
              <a:rPr lang="en-US" dirty="0" err="1" smtClean="0"/>
              <a:t>gop</a:t>
            </a:r>
            <a:r>
              <a:rPr lang="en-US" dirty="0" smtClean="0"/>
              <a:t>	district 10a	Nisswa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todd</a:t>
            </a:r>
            <a:r>
              <a:rPr lang="en-US" dirty="0" smtClean="0"/>
              <a:t> Lippert		</a:t>
            </a:r>
            <a:r>
              <a:rPr lang="en-US" dirty="0" err="1" smtClean="0"/>
              <a:t>dfl</a:t>
            </a:r>
            <a:r>
              <a:rPr lang="en-US" dirty="0" smtClean="0"/>
              <a:t>	district 20B	</a:t>
            </a:r>
            <a:r>
              <a:rPr lang="en-US" dirty="0" err="1" smtClean="0"/>
              <a:t>northfield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john </a:t>
            </a:r>
            <a:r>
              <a:rPr lang="en-US" dirty="0" err="1" smtClean="0"/>
              <a:t>poston</a:t>
            </a:r>
            <a:r>
              <a:rPr lang="en-US" dirty="0" smtClean="0"/>
              <a:t>		</a:t>
            </a:r>
            <a:r>
              <a:rPr lang="en-US" dirty="0" err="1" smtClean="0"/>
              <a:t>gop</a:t>
            </a:r>
            <a:r>
              <a:rPr lang="en-US" dirty="0" smtClean="0"/>
              <a:t>	district 9a	lake shore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Representative </a:t>
            </a:r>
            <a:r>
              <a:rPr lang="en-US" dirty="0" err="1" smtClean="0"/>
              <a:t>paul</a:t>
            </a:r>
            <a:r>
              <a:rPr lang="en-US" dirty="0" smtClean="0"/>
              <a:t> Torkelson	</a:t>
            </a:r>
            <a:r>
              <a:rPr lang="en-US" dirty="0" err="1" smtClean="0"/>
              <a:t>gop</a:t>
            </a:r>
            <a:r>
              <a:rPr lang="en-US" dirty="0" smtClean="0"/>
              <a:t>	district 16b	</a:t>
            </a:r>
            <a:r>
              <a:rPr lang="en-US" dirty="0" err="1" smtClean="0"/>
              <a:t>hanska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bill weber			</a:t>
            </a:r>
            <a:r>
              <a:rPr lang="en-US" dirty="0" err="1" smtClean="0"/>
              <a:t>gop</a:t>
            </a:r>
            <a:r>
              <a:rPr lang="en-US" dirty="0" smtClean="0"/>
              <a:t>	district 22	</a:t>
            </a:r>
            <a:r>
              <a:rPr lang="en-US" dirty="0" err="1" smtClean="0"/>
              <a:t>luverne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Senator chuck </a:t>
            </a:r>
            <a:r>
              <a:rPr lang="en-US" dirty="0" err="1" smtClean="0"/>
              <a:t>wiger</a:t>
            </a:r>
            <a:r>
              <a:rPr lang="en-US" dirty="0" smtClean="0"/>
              <a:t>		</a:t>
            </a:r>
            <a:r>
              <a:rPr lang="en-US" dirty="0" err="1" smtClean="0"/>
              <a:t>dfl</a:t>
            </a:r>
            <a:r>
              <a:rPr lang="en-US" dirty="0" smtClean="0"/>
              <a:t>	district 43	Maplewood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3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90556" y="1837114"/>
            <a:ext cx="11682101" cy="46320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Minutes – July 17, 2019</a:t>
            </a:r>
            <a:endParaRPr lang="en-US" sz="3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McKnight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oundation – Mississippi River – Stephanie Devitt </a:t>
            </a:r>
            <a:endParaRPr lang="en-US" sz="3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River Update – Katrina Kessler, Assistant Commissioner, MPCA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Long-Term Sediment Data: Jeff </a:t>
            </a:r>
            <a:r>
              <a:rPr lang="en-US" sz="32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Ziegweid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USGS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Session 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 Water Legislation: 2019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 Subcommittee and Legislative Priorities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Summer 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 </a:t>
            </a:r>
            <a:r>
              <a:rPr lang="en-US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CWC: Paul Gardner, MPCA</a:t>
            </a:r>
            <a:endParaRPr lang="en-US" sz="32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Presentations: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47827" y="1837346"/>
            <a:ext cx="11682101" cy="3953853"/>
          </a:xfrm>
        </p:spPr>
        <p:txBody>
          <a:bodyPr>
            <a:normAutofit/>
          </a:bodyPr>
          <a:lstStyle/>
          <a:p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Minnesota River TMDL Report: Total suspended Solids – Katrina Kessler, Assistant Commissioner</a:t>
            </a:r>
          </a:p>
          <a:p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long-term data sediment record at Mankato – Jeff </a:t>
            </a:r>
            <a:r>
              <a:rPr lang="en-US" sz="3200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Ziegweid</a:t>
            </a: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USGS</a:t>
            </a:r>
          </a:p>
          <a:p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 Tour with the Clean Water Council*September – Paul Gardner, MPCA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185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Issues for 2020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1661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meeting goal: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Prioritize issues and receive comments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issue categories for consideration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Several draft issues within each category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Explanatory paper for each issue </a:t>
            </a:r>
            <a:endParaRPr lang="en-US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82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Policy: Issue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Regulation and Permitting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Resources/Funding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Best Management Practices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and Management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Governance</a:t>
            </a:r>
            <a:endParaRPr lang="en-US" sz="3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0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Issues for 2020 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Stakeholder Meeting Process</a:t>
            </a:r>
            <a:endParaRPr lang="en-US" sz="2400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2370" y="2367091"/>
            <a:ext cx="11733376" cy="423026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="1" cap="none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Hour: Divide into groups (Categories 1-3)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issues within each issue category</a:t>
            </a:r>
            <a:endParaRPr lang="en-US" sz="2800" b="1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 a spokesperson and a recorder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 missing issues.  Issues should relate to a need for legislation or a topic that can inform discussion on an introduced bill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Rank the issues and prioritize issue comments, as time allows</a:t>
            </a:r>
            <a:endParaRPr lang="en-US" sz="28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cap="none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Hour:  Repeat process for categories 4 – 7</a:t>
            </a:r>
          </a:p>
          <a:p>
            <a:pPr marL="285750" lvl="1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8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 half hour:  Report out by groups and ask for input on issues that may have been missing </a:t>
            </a:r>
          </a:p>
        </p:txBody>
      </p:sp>
    </p:spTree>
    <p:extLst>
      <p:ext uri="{BB962C8B-B14F-4D97-AF65-F5344CB8AC3E}">
        <p14:creationId xmlns:p14="http://schemas.microsoft.com/office/powerpoint/2010/main" val="3724433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Closing thoughts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lvl="1" indent="0">
              <a:buNone/>
            </a:pPr>
            <a:endParaRPr lang="en-US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ctr">
              <a:buNone/>
            </a:pPr>
            <a:r>
              <a:rPr lang="en-US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Thanks!</a:t>
            </a:r>
            <a:endPara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483</TotalTime>
  <Words>280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Wingdings</vt:lpstr>
      <vt:lpstr>Droplet</vt:lpstr>
      <vt:lpstr>Subcommittee on Minnesota Water Policy</vt:lpstr>
      <vt:lpstr>Introductions</vt:lpstr>
      <vt:lpstr>Agenda</vt:lpstr>
      <vt:lpstr>Presentations:</vt:lpstr>
      <vt:lpstr>Proposed Legislative Water Policy Issues for 2020</vt:lpstr>
      <vt:lpstr>Proposed Legislative Water Policy: Issue Categories</vt:lpstr>
      <vt:lpstr>Proposed Legislative Water Policy Issues for 2020  Stakeholder Meeting Process</vt:lpstr>
      <vt:lpstr>Closing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46</cp:revision>
  <dcterms:created xsi:type="dcterms:W3CDTF">2018-09-20T15:49:42Z</dcterms:created>
  <dcterms:modified xsi:type="dcterms:W3CDTF">2019-08-09T18:39:23Z</dcterms:modified>
</cp:coreProperties>
</file>